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5" r:id="rId5"/>
    <p:sldId id="263" r:id="rId6"/>
    <p:sldId id="259" r:id="rId7"/>
    <p:sldId id="257" r:id="rId8"/>
    <p:sldId id="258" r:id="rId9"/>
    <p:sldId id="260"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19A385-C995-6F2E-F40F-2132DFC926D1}" v="40" dt="2026-03-04T17:18:47.2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277" autoAdjust="0"/>
    <p:restoredTop sz="94660"/>
  </p:normalViewPr>
  <p:slideViewPr>
    <p:cSldViewPr snapToGrid="0">
      <p:cViewPr varScale="1">
        <p:scale>
          <a:sx n="78" d="100"/>
          <a:sy n="78" d="100"/>
        </p:scale>
        <p:origin x="1000" y="7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ndy Lindquist" userId="S::mlindquist@bocatc.org::526e49c3-f6ae-439e-b40b-a89b82c35b43" providerId="AD" clId="Web-{D719A385-C995-6F2E-F40F-2132DFC926D1}"/>
    <pc:docChg chg="modSld">
      <pc:chgData name="Mindy Lindquist" userId="S::mlindquist@bocatc.org::526e49c3-f6ae-439e-b40b-a89b82c35b43" providerId="AD" clId="Web-{D719A385-C995-6F2E-F40F-2132DFC926D1}" dt="2026-03-04T17:18:47.219" v="39" actId="20577"/>
      <pc:docMkLst>
        <pc:docMk/>
      </pc:docMkLst>
      <pc:sldChg chg="modSp">
        <pc:chgData name="Mindy Lindquist" userId="S::mlindquist@bocatc.org::526e49c3-f6ae-439e-b40b-a89b82c35b43" providerId="AD" clId="Web-{D719A385-C995-6F2E-F40F-2132DFC926D1}" dt="2026-03-04T16:54:28.027" v="9" actId="20577"/>
        <pc:sldMkLst>
          <pc:docMk/>
          <pc:sldMk cId="292514829" sldId="257"/>
        </pc:sldMkLst>
        <pc:spChg chg="mod">
          <ac:chgData name="Mindy Lindquist" userId="S::mlindquist@bocatc.org::526e49c3-f6ae-439e-b40b-a89b82c35b43" providerId="AD" clId="Web-{D719A385-C995-6F2E-F40F-2132DFC926D1}" dt="2026-03-04T16:54:28.027" v="9" actId="20577"/>
          <ac:spMkLst>
            <pc:docMk/>
            <pc:sldMk cId="292514829" sldId="257"/>
            <ac:spMk id="3" creationId="{B3EEDECD-C5FE-C177-422E-FA0956A323FB}"/>
          </ac:spMkLst>
        </pc:spChg>
      </pc:sldChg>
      <pc:sldChg chg="modSp">
        <pc:chgData name="Mindy Lindquist" userId="S::mlindquist@bocatc.org::526e49c3-f6ae-439e-b40b-a89b82c35b43" providerId="AD" clId="Web-{D719A385-C995-6F2E-F40F-2132DFC926D1}" dt="2026-03-04T16:57:34.389" v="32" actId="20577"/>
        <pc:sldMkLst>
          <pc:docMk/>
          <pc:sldMk cId="3706527278" sldId="258"/>
        </pc:sldMkLst>
        <pc:spChg chg="mod">
          <ac:chgData name="Mindy Lindquist" userId="S::mlindquist@bocatc.org::526e49c3-f6ae-439e-b40b-a89b82c35b43" providerId="AD" clId="Web-{D719A385-C995-6F2E-F40F-2132DFC926D1}" dt="2026-03-04T16:57:34.389" v="32" actId="20577"/>
          <ac:spMkLst>
            <pc:docMk/>
            <pc:sldMk cId="3706527278" sldId="258"/>
            <ac:spMk id="3" creationId="{C67F3DC8-6D23-0312-110A-E8FD5A178141}"/>
          </ac:spMkLst>
        </pc:spChg>
      </pc:sldChg>
      <pc:sldChg chg="modSp">
        <pc:chgData name="Mindy Lindquist" userId="S::mlindquist@bocatc.org::526e49c3-f6ae-439e-b40b-a89b82c35b43" providerId="AD" clId="Web-{D719A385-C995-6F2E-F40F-2132DFC926D1}" dt="2026-03-04T16:55:08.230" v="30" actId="20577"/>
        <pc:sldMkLst>
          <pc:docMk/>
          <pc:sldMk cId="3477726155" sldId="260"/>
        </pc:sldMkLst>
        <pc:spChg chg="mod">
          <ac:chgData name="Mindy Lindquist" userId="S::mlindquist@bocatc.org::526e49c3-f6ae-439e-b40b-a89b82c35b43" providerId="AD" clId="Web-{D719A385-C995-6F2E-F40F-2132DFC926D1}" dt="2026-03-04T16:55:08.230" v="30" actId="20577"/>
          <ac:spMkLst>
            <pc:docMk/>
            <pc:sldMk cId="3477726155" sldId="260"/>
            <ac:spMk id="3" creationId="{B55A8D5D-E1F7-9CCA-14B6-D782B2344094}"/>
          </ac:spMkLst>
        </pc:spChg>
      </pc:sldChg>
      <pc:sldChg chg="modSp">
        <pc:chgData name="Mindy Lindquist" userId="S::mlindquist@bocatc.org::526e49c3-f6ae-439e-b40b-a89b82c35b43" providerId="AD" clId="Web-{D719A385-C995-6F2E-F40F-2132DFC926D1}" dt="2026-03-04T17:18:47.219" v="39" actId="20577"/>
        <pc:sldMkLst>
          <pc:docMk/>
          <pc:sldMk cId="1548415820" sldId="264"/>
        </pc:sldMkLst>
        <pc:spChg chg="mod">
          <ac:chgData name="Mindy Lindquist" userId="S::mlindquist@bocatc.org::526e49c3-f6ae-439e-b40b-a89b82c35b43" providerId="AD" clId="Web-{D719A385-C995-6F2E-F40F-2132DFC926D1}" dt="2026-03-04T17:18:47.219" v="39" actId="20577"/>
          <ac:spMkLst>
            <pc:docMk/>
            <pc:sldMk cId="1548415820" sldId="264"/>
            <ac:spMk id="3" creationId="{AE837278-2155-F239-C1E9-F1E135559C78}"/>
          </ac:spMkLst>
        </pc:spChg>
      </pc:sldChg>
    </pc:docChg>
  </pc:docChgLst>
  <pc:docChgLst>
    <pc:chgData name="Noelle Blood-Anderson" userId="00de7b04-fc89-46c7-ba13-d9d2ba26ae17" providerId="ADAL" clId="{FF407A1A-ADE0-4DBD-BF4B-DF17AD83197D}"/>
    <pc:docChg chg="custSel modSld">
      <pc:chgData name="Noelle Blood-Anderson" userId="00de7b04-fc89-46c7-ba13-d9d2ba26ae17" providerId="ADAL" clId="{FF407A1A-ADE0-4DBD-BF4B-DF17AD83197D}" dt="2026-02-16T19:41:47.602" v="3" actId="1076"/>
      <pc:docMkLst>
        <pc:docMk/>
      </pc:docMkLst>
      <pc:sldChg chg="delSp modSp mod">
        <pc:chgData name="Noelle Blood-Anderson" userId="00de7b04-fc89-46c7-ba13-d9d2ba26ae17" providerId="ADAL" clId="{FF407A1A-ADE0-4DBD-BF4B-DF17AD83197D}" dt="2026-02-16T19:41:47.602" v="3" actId="1076"/>
        <pc:sldMkLst>
          <pc:docMk/>
          <pc:sldMk cId="1448478141" sldId="265"/>
        </pc:sldMkLst>
        <pc:spChg chg="mod">
          <ac:chgData name="Noelle Blood-Anderson" userId="00de7b04-fc89-46c7-ba13-d9d2ba26ae17" providerId="ADAL" clId="{FF407A1A-ADE0-4DBD-BF4B-DF17AD83197D}" dt="2026-02-16T19:41:45.574" v="2" actId="1076"/>
          <ac:spMkLst>
            <pc:docMk/>
            <pc:sldMk cId="1448478141" sldId="265"/>
            <ac:spMk id="7" creationId="{D152D33F-F07F-872C-9413-95B0508033F7}"/>
          </ac:spMkLst>
        </pc:spChg>
        <pc:picChg chg="mod">
          <ac:chgData name="Noelle Blood-Anderson" userId="00de7b04-fc89-46c7-ba13-d9d2ba26ae17" providerId="ADAL" clId="{FF407A1A-ADE0-4DBD-BF4B-DF17AD83197D}" dt="2026-02-16T19:41:47.602" v="3" actId="1076"/>
          <ac:picMkLst>
            <pc:docMk/>
            <pc:sldMk cId="1448478141" sldId="265"/>
            <ac:picMk id="5" creationId="{8BDE04E3-3337-A6DA-DD4C-F2F0D7410124}"/>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F94B4-45D4-40B1-584A-A5E94D97851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ECE9F7B-59DC-8268-4D6F-777B678CB1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8D358F8-C95C-39A9-3602-0F74CAD91E08}"/>
              </a:ext>
            </a:extLst>
          </p:cNvPr>
          <p:cNvSpPr>
            <a:spLocks noGrp="1"/>
          </p:cNvSpPr>
          <p:nvPr>
            <p:ph type="dt" sz="half" idx="10"/>
          </p:nvPr>
        </p:nvSpPr>
        <p:spPr/>
        <p:txBody>
          <a:bodyPr/>
          <a:lstStyle/>
          <a:p>
            <a:fld id="{1FA4BE8E-E6C0-415E-B910-93288E09E828}" type="datetimeFigureOut">
              <a:rPr lang="en-US" smtClean="0"/>
              <a:t>3/4/2026</a:t>
            </a:fld>
            <a:endParaRPr lang="en-US"/>
          </a:p>
        </p:txBody>
      </p:sp>
      <p:sp>
        <p:nvSpPr>
          <p:cNvPr id="5" name="Footer Placeholder 4">
            <a:extLst>
              <a:ext uri="{FF2B5EF4-FFF2-40B4-BE49-F238E27FC236}">
                <a16:creationId xmlns:a16="http://schemas.microsoft.com/office/drawing/2014/main" id="{A2FE1B57-1EF1-7591-8036-62C1DA26C1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1182C7-A320-EA92-AA40-6FAC1775E0EC}"/>
              </a:ext>
            </a:extLst>
          </p:cNvPr>
          <p:cNvSpPr>
            <a:spLocks noGrp="1"/>
          </p:cNvSpPr>
          <p:nvPr>
            <p:ph type="sldNum" sz="quarter" idx="12"/>
          </p:nvPr>
        </p:nvSpPr>
        <p:spPr/>
        <p:txBody>
          <a:bodyPr/>
          <a:lstStyle/>
          <a:p>
            <a:fld id="{EC1AF626-2868-478E-9817-5CB5937D2B88}" type="slidenum">
              <a:rPr lang="en-US" smtClean="0"/>
              <a:t>‹#›</a:t>
            </a:fld>
            <a:endParaRPr lang="en-US"/>
          </a:p>
        </p:txBody>
      </p:sp>
    </p:spTree>
    <p:extLst>
      <p:ext uri="{BB962C8B-B14F-4D97-AF65-F5344CB8AC3E}">
        <p14:creationId xmlns:p14="http://schemas.microsoft.com/office/powerpoint/2010/main" val="3351323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7247A-494A-4BC6-C07F-DA370BAFEB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A40851-3681-D2A9-C83E-2E1212C1BA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1BFB06-D73B-7126-5FEB-07BFB69336CF}"/>
              </a:ext>
            </a:extLst>
          </p:cNvPr>
          <p:cNvSpPr>
            <a:spLocks noGrp="1"/>
          </p:cNvSpPr>
          <p:nvPr>
            <p:ph type="dt" sz="half" idx="10"/>
          </p:nvPr>
        </p:nvSpPr>
        <p:spPr/>
        <p:txBody>
          <a:bodyPr/>
          <a:lstStyle/>
          <a:p>
            <a:fld id="{1FA4BE8E-E6C0-415E-B910-93288E09E828}" type="datetimeFigureOut">
              <a:rPr lang="en-US" smtClean="0"/>
              <a:t>3/4/2026</a:t>
            </a:fld>
            <a:endParaRPr lang="en-US"/>
          </a:p>
        </p:txBody>
      </p:sp>
      <p:sp>
        <p:nvSpPr>
          <p:cNvPr id="5" name="Footer Placeholder 4">
            <a:extLst>
              <a:ext uri="{FF2B5EF4-FFF2-40B4-BE49-F238E27FC236}">
                <a16:creationId xmlns:a16="http://schemas.microsoft.com/office/drawing/2014/main" id="{5DB1D7C6-254C-0196-59B4-F47DB7099A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AB13B0-143B-9B9B-386E-53EA96D1F576}"/>
              </a:ext>
            </a:extLst>
          </p:cNvPr>
          <p:cNvSpPr>
            <a:spLocks noGrp="1"/>
          </p:cNvSpPr>
          <p:nvPr>
            <p:ph type="sldNum" sz="quarter" idx="12"/>
          </p:nvPr>
        </p:nvSpPr>
        <p:spPr/>
        <p:txBody>
          <a:bodyPr/>
          <a:lstStyle/>
          <a:p>
            <a:fld id="{EC1AF626-2868-478E-9817-5CB5937D2B88}" type="slidenum">
              <a:rPr lang="en-US" smtClean="0"/>
              <a:t>‹#›</a:t>
            </a:fld>
            <a:endParaRPr lang="en-US"/>
          </a:p>
        </p:txBody>
      </p:sp>
    </p:spTree>
    <p:extLst>
      <p:ext uri="{BB962C8B-B14F-4D97-AF65-F5344CB8AC3E}">
        <p14:creationId xmlns:p14="http://schemas.microsoft.com/office/powerpoint/2010/main" val="512354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5CA4A0-248D-4FE2-D1B6-94A144381FF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9546B50-67CC-499D-38C5-A69DD903AAD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C27ED8-0E33-D706-B2C5-7BC84C0958AE}"/>
              </a:ext>
            </a:extLst>
          </p:cNvPr>
          <p:cNvSpPr>
            <a:spLocks noGrp="1"/>
          </p:cNvSpPr>
          <p:nvPr>
            <p:ph type="dt" sz="half" idx="10"/>
          </p:nvPr>
        </p:nvSpPr>
        <p:spPr/>
        <p:txBody>
          <a:bodyPr/>
          <a:lstStyle/>
          <a:p>
            <a:fld id="{1FA4BE8E-E6C0-415E-B910-93288E09E828}" type="datetimeFigureOut">
              <a:rPr lang="en-US" smtClean="0"/>
              <a:t>3/4/2026</a:t>
            </a:fld>
            <a:endParaRPr lang="en-US"/>
          </a:p>
        </p:txBody>
      </p:sp>
      <p:sp>
        <p:nvSpPr>
          <p:cNvPr id="5" name="Footer Placeholder 4">
            <a:extLst>
              <a:ext uri="{FF2B5EF4-FFF2-40B4-BE49-F238E27FC236}">
                <a16:creationId xmlns:a16="http://schemas.microsoft.com/office/drawing/2014/main" id="{0E05E963-AEC2-A404-A90B-687B347232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2553B1-7426-2ADF-8AA5-77DCB5F719F2}"/>
              </a:ext>
            </a:extLst>
          </p:cNvPr>
          <p:cNvSpPr>
            <a:spLocks noGrp="1"/>
          </p:cNvSpPr>
          <p:nvPr>
            <p:ph type="sldNum" sz="quarter" idx="12"/>
          </p:nvPr>
        </p:nvSpPr>
        <p:spPr/>
        <p:txBody>
          <a:bodyPr/>
          <a:lstStyle/>
          <a:p>
            <a:fld id="{EC1AF626-2868-478E-9817-5CB5937D2B88}" type="slidenum">
              <a:rPr lang="en-US" smtClean="0"/>
              <a:t>‹#›</a:t>
            </a:fld>
            <a:endParaRPr lang="en-US"/>
          </a:p>
        </p:txBody>
      </p:sp>
    </p:spTree>
    <p:extLst>
      <p:ext uri="{BB962C8B-B14F-4D97-AF65-F5344CB8AC3E}">
        <p14:creationId xmlns:p14="http://schemas.microsoft.com/office/powerpoint/2010/main" val="973742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68B2E-9B93-0B05-D496-682AFB8288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9FEE36-3761-FCF0-4A2C-233927F7F1B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5E7347-7A77-C404-75B9-D57DB6745A15}"/>
              </a:ext>
            </a:extLst>
          </p:cNvPr>
          <p:cNvSpPr>
            <a:spLocks noGrp="1"/>
          </p:cNvSpPr>
          <p:nvPr>
            <p:ph type="dt" sz="half" idx="10"/>
          </p:nvPr>
        </p:nvSpPr>
        <p:spPr/>
        <p:txBody>
          <a:bodyPr/>
          <a:lstStyle/>
          <a:p>
            <a:fld id="{1FA4BE8E-E6C0-415E-B910-93288E09E828}" type="datetimeFigureOut">
              <a:rPr lang="en-US" smtClean="0"/>
              <a:t>3/4/2026</a:t>
            </a:fld>
            <a:endParaRPr lang="en-US"/>
          </a:p>
        </p:txBody>
      </p:sp>
      <p:sp>
        <p:nvSpPr>
          <p:cNvPr id="5" name="Footer Placeholder 4">
            <a:extLst>
              <a:ext uri="{FF2B5EF4-FFF2-40B4-BE49-F238E27FC236}">
                <a16:creationId xmlns:a16="http://schemas.microsoft.com/office/drawing/2014/main" id="{1B89EE74-6EAD-B8D7-695D-0C29165FD0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6D7E41-1940-1D41-3980-9510583415AE}"/>
              </a:ext>
            </a:extLst>
          </p:cNvPr>
          <p:cNvSpPr>
            <a:spLocks noGrp="1"/>
          </p:cNvSpPr>
          <p:nvPr>
            <p:ph type="sldNum" sz="quarter" idx="12"/>
          </p:nvPr>
        </p:nvSpPr>
        <p:spPr/>
        <p:txBody>
          <a:bodyPr/>
          <a:lstStyle/>
          <a:p>
            <a:fld id="{EC1AF626-2868-478E-9817-5CB5937D2B88}" type="slidenum">
              <a:rPr lang="en-US" smtClean="0"/>
              <a:t>‹#›</a:t>
            </a:fld>
            <a:endParaRPr lang="en-US"/>
          </a:p>
        </p:txBody>
      </p:sp>
    </p:spTree>
    <p:extLst>
      <p:ext uri="{BB962C8B-B14F-4D97-AF65-F5344CB8AC3E}">
        <p14:creationId xmlns:p14="http://schemas.microsoft.com/office/powerpoint/2010/main" val="3841682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2E21F-EAEE-5D03-B6A1-836620BC8E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330951F-741D-D589-3E1F-9582736A3BB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26653D-7CE2-CAFA-F4E2-154ADB9EFC0F}"/>
              </a:ext>
            </a:extLst>
          </p:cNvPr>
          <p:cNvSpPr>
            <a:spLocks noGrp="1"/>
          </p:cNvSpPr>
          <p:nvPr>
            <p:ph type="dt" sz="half" idx="10"/>
          </p:nvPr>
        </p:nvSpPr>
        <p:spPr/>
        <p:txBody>
          <a:bodyPr/>
          <a:lstStyle/>
          <a:p>
            <a:fld id="{1FA4BE8E-E6C0-415E-B910-93288E09E828}" type="datetimeFigureOut">
              <a:rPr lang="en-US" smtClean="0"/>
              <a:t>3/4/2026</a:t>
            </a:fld>
            <a:endParaRPr lang="en-US"/>
          </a:p>
        </p:txBody>
      </p:sp>
      <p:sp>
        <p:nvSpPr>
          <p:cNvPr id="5" name="Footer Placeholder 4">
            <a:extLst>
              <a:ext uri="{FF2B5EF4-FFF2-40B4-BE49-F238E27FC236}">
                <a16:creationId xmlns:a16="http://schemas.microsoft.com/office/drawing/2014/main" id="{153F6AA8-0748-04B5-4BF9-FA9331D9C8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FC84CF-26F4-D1D4-CB43-29C72ED8B2FE}"/>
              </a:ext>
            </a:extLst>
          </p:cNvPr>
          <p:cNvSpPr>
            <a:spLocks noGrp="1"/>
          </p:cNvSpPr>
          <p:nvPr>
            <p:ph type="sldNum" sz="quarter" idx="12"/>
          </p:nvPr>
        </p:nvSpPr>
        <p:spPr/>
        <p:txBody>
          <a:bodyPr/>
          <a:lstStyle/>
          <a:p>
            <a:fld id="{EC1AF626-2868-478E-9817-5CB5937D2B88}" type="slidenum">
              <a:rPr lang="en-US" smtClean="0"/>
              <a:t>‹#›</a:t>
            </a:fld>
            <a:endParaRPr lang="en-US"/>
          </a:p>
        </p:txBody>
      </p:sp>
    </p:spTree>
    <p:extLst>
      <p:ext uri="{BB962C8B-B14F-4D97-AF65-F5344CB8AC3E}">
        <p14:creationId xmlns:p14="http://schemas.microsoft.com/office/powerpoint/2010/main" val="3581139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C29CB-C881-E2B6-5CFC-791D1802C9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190B8B2-42A0-CCEB-0662-042C8EC5F5F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15667C2-F0AF-FFE1-345A-0CFCBB706CC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24F2A8C-9D5A-C085-C94B-3D4C7E328A2B}"/>
              </a:ext>
            </a:extLst>
          </p:cNvPr>
          <p:cNvSpPr>
            <a:spLocks noGrp="1"/>
          </p:cNvSpPr>
          <p:nvPr>
            <p:ph type="dt" sz="half" idx="10"/>
          </p:nvPr>
        </p:nvSpPr>
        <p:spPr/>
        <p:txBody>
          <a:bodyPr/>
          <a:lstStyle/>
          <a:p>
            <a:fld id="{1FA4BE8E-E6C0-415E-B910-93288E09E828}" type="datetimeFigureOut">
              <a:rPr lang="en-US" smtClean="0"/>
              <a:t>3/4/2026</a:t>
            </a:fld>
            <a:endParaRPr lang="en-US"/>
          </a:p>
        </p:txBody>
      </p:sp>
      <p:sp>
        <p:nvSpPr>
          <p:cNvPr id="6" name="Footer Placeholder 5">
            <a:extLst>
              <a:ext uri="{FF2B5EF4-FFF2-40B4-BE49-F238E27FC236}">
                <a16:creationId xmlns:a16="http://schemas.microsoft.com/office/drawing/2014/main" id="{2AC17018-63BA-10ED-665F-2BDD89B384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5E4153-11DA-EC3B-9555-96C94D1F0331}"/>
              </a:ext>
            </a:extLst>
          </p:cNvPr>
          <p:cNvSpPr>
            <a:spLocks noGrp="1"/>
          </p:cNvSpPr>
          <p:nvPr>
            <p:ph type="sldNum" sz="quarter" idx="12"/>
          </p:nvPr>
        </p:nvSpPr>
        <p:spPr/>
        <p:txBody>
          <a:bodyPr/>
          <a:lstStyle/>
          <a:p>
            <a:fld id="{EC1AF626-2868-478E-9817-5CB5937D2B88}" type="slidenum">
              <a:rPr lang="en-US" smtClean="0"/>
              <a:t>‹#›</a:t>
            </a:fld>
            <a:endParaRPr lang="en-US"/>
          </a:p>
        </p:txBody>
      </p:sp>
    </p:spTree>
    <p:extLst>
      <p:ext uri="{BB962C8B-B14F-4D97-AF65-F5344CB8AC3E}">
        <p14:creationId xmlns:p14="http://schemas.microsoft.com/office/powerpoint/2010/main" val="4038319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F1EA8-8B52-E299-4FAC-36452299DC5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02276B8-251D-D803-0416-F10697B692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7C9A43-08F1-B8C2-D194-0501D8839AE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5C19FBA-9A2D-8FB5-C717-D1BDFF4249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43DCCB-09DC-57EF-0130-85AFB43651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3D47B72-5C92-3302-E616-283D8BB68AAF}"/>
              </a:ext>
            </a:extLst>
          </p:cNvPr>
          <p:cNvSpPr>
            <a:spLocks noGrp="1"/>
          </p:cNvSpPr>
          <p:nvPr>
            <p:ph type="dt" sz="half" idx="10"/>
          </p:nvPr>
        </p:nvSpPr>
        <p:spPr/>
        <p:txBody>
          <a:bodyPr/>
          <a:lstStyle/>
          <a:p>
            <a:fld id="{1FA4BE8E-E6C0-415E-B910-93288E09E828}" type="datetimeFigureOut">
              <a:rPr lang="en-US" smtClean="0"/>
              <a:t>3/4/2026</a:t>
            </a:fld>
            <a:endParaRPr lang="en-US"/>
          </a:p>
        </p:txBody>
      </p:sp>
      <p:sp>
        <p:nvSpPr>
          <p:cNvPr id="8" name="Footer Placeholder 7">
            <a:extLst>
              <a:ext uri="{FF2B5EF4-FFF2-40B4-BE49-F238E27FC236}">
                <a16:creationId xmlns:a16="http://schemas.microsoft.com/office/drawing/2014/main" id="{8AA7DF0D-7696-B348-A114-B1C972D4C3A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0A37C9-CD7F-5F6E-F4EF-0737D03AC082}"/>
              </a:ext>
            </a:extLst>
          </p:cNvPr>
          <p:cNvSpPr>
            <a:spLocks noGrp="1"/>
          </p:cNvSpPr>
          <p:nvPr>
            <p:ph type="sldNum" sz="quarter" idx="12"/>
          </p:nvPr>
        </p:nvSpPr>
        <p:spPr/>
        <p:txBody>
          <a:bodyPr/>
          <a:lstStyle/>
          <a:p>
            <a:fld id="{EC1AF626-2868-478E-9817-5CB5937D2B88}" type="slidenum">
              <a:rPr lang="en-US" smtClean="0"/>
              <a:t>‹#›</a:t>
            </a:fld>
            <a:endParaRPr lang="en-US"/>
          </a:p>
        </p:txBody>
      </p:sp>
    </p:spTree>
    <p:extLst>
      <p:ext uri="{BB962C8B-B14F-4D97-AF65-F5344CB8AC3E}">
        <p14:creationId xmlns:p14="http://schemas.microsoft.com/office/powerpoint/2010/main" val="1135680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0E5C9-41F6-CDA6-2681-558E72E20F3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B821C47-0D42-FCEE-C8C9-93709D9D0084}"/>
              </a:ext>
            </a:extLst>
          </p:cNvPr>
          <p:cNvSpPr>
            <a:spLocks noGrp="1"/>
          </p:cNvSpPr>
          <p:nvPr>
            <p:ph type="dt" sz="half" idx="10"/>
          </p:nvPr>
        </p:nvSpPr>
        <p:spPr/>
        <p:txBody>
          <a:bodyPr/>
          <a:lstStyle/>
          <a:p>
            <a:fld id="{1FA4BE8E-E6C0-415E-B910-93288E09E828}" type="datetimeFigureOut">
              <a:rPr lang="en-US" smtClean="0"/>
              <a:t>3/4/2026</a:t>
            </a:fld>
            <a:endParaRPr lang="en-US"/>
          </a:p>
        </p:txBody>
      </p:sp>
      <p:sp>
        <p:nvSpPr>
          <p:cNvPr id="4" name="Footer Placeholder 3">
            <a:extLst>
              <a:ext uri="{FF2B5EF4-FFF2-40B4-BE49-F238E27FC236}">
                <a16:creationId xmlns:a16="http://schemas.microsoft.com/office/drawing/2014/main" id="{792A9EAF-0FCC-B304-2D41-0BEFED2FAD2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E6676F-A497-26AD-05F2-E3DB3500D8C3}"/>
              </a:ext>
            </a:extLst>
          </p:cNvPr>
          <p:cNvSpPr>
            <a:spLocks noGrp="1"/>
          </p:cNvSpPr>
          <p:nvPr>
            <p:ph type="sldNum" sz="quarter" idx="12"/>
          </p:nvPr>
        </p:nvSpPr>
        <p:spPr/>
        <p:txBody>
          <a:bodyPr/>
          <a:lstStyle/>
          <a:p>
            <a:fld id="{EC1AF626-2868-478E-9817-5CB5937D2B88}" type="slidenum">
              <a:rPr lang="en-US" smtClean="0"/>
              <a:t>‹#›</a:t>
            </a:fld>
            <a:endParaRPr lang="en-US"/>
          </a:p>
        </p:txBody>
      </p:sp>
    </p:spTree>
    <p:extLst>
      <p:ext uri="{BB962C8B-B14F-4D97-AF65-F5344CB8AC3E}">
        <p14:creationId xmlns:p14="http://schemas.microsoft.com/office/powerpoint/2010/main" val="1804256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4EC0A8-9457-D2DC-A487-D06E58682A4C}"/>
              </a:ext>
            </a:extLst>
          </p:cNvPr>
          <p:cNvSpPr>
            <a:spLocks noGrp="1"/>
          </p:cNvSpPr>
          <p:nvPr>
            <p:ph type="dt" sz="half" idx="10"/>
          </p:nvPr>
        </p:nvSpPr>
        <p:spPr/>
        <p:txBody>
          <a:bodyPr/>
          <a:lstStyle/>
          <a:p>
            <a:fld id="{1FA4BE8E-E6C0-415E-B910-93288E09E828}" type="datetimeFigureOut">
              <a:rPr lang="en-US" smtClean="0"/>
              <a:t>3/4/2026</a:t>
            </a:fld>
            <a:endParaRPr lang="en-US"/>
          </a:p>
        </p:txBody>
      </p:sp>
      <p:sp>
        <p:nvSpPr>
          <p:cNvPr id="3" name="Footer Placeholder 2">
            <a:extLst>
              <a:ext uri="{FF2B5EF4-FFF2-40B4-BE49-F238E27FC236}">
                <a16:creationId xmlns:a16="http://schemas.microsoft.com/office/drawing/2014/main" id="{B6D75C60-84CF-3310-1361-521EB28F602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DE1EC60-251F-EE31-1082-AE3B93A0F1BC}"/>
              </a:ext>
            </a:extLst>
          </p:cNvPr>
          <p:cNvSpPr>
            <a:spLocks noGrp="1"/>
          </p:cNvSpPr>
          <p:nvPr>
            <p:ph type="sldNum" sz="quarter" idx="12"/>
          </p:nvPr>
        </p:nvSpPr>
        <p:spPr/>
        <p:txBody>
          <a:bodyPr/>
          <a:lstStyle/>
          <a:p>
            <a:fld id="{EC1AF626-2868-478E-9817-5CB5937D2B88}" type="slidenum">
              <a:rPr lang="en-US" smtClean="0"/>
              <a:t>‹#›</a:t>
            </a:fld>
            <a:endParaRPr lang="en-US"/>
          </a:p>
        </p:txBody>
      </p:sp>
    </p:spTree>
    <p:extLst>
      <p:ext uri="{BB962C8B-B14F-4D97-AF65-F5344CB8AC3E}">
        <p14:creationId xmlns:p14="http://schemas.microsoft.com/office/powerpoint/2010/main" val="55582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15000-B38E-50F7-86EC-59BBD1897E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115474A-E3FB-4292-2D9F-9F9FA8F1B8F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3F90310-23F4-2876-9024-411BBD6D4D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AAA0FE-2FEF-7CF6-726E-E6EFB04C5EE7}"/>
              </a:ext>
            </a:extLst>
          </p:cNvPr>
          <p:cNvSpPr>
            <a:spLocks noGrp="1"/>
          </p:cNvSpPr>
          <p:nvPr>
            <p:ph type="dt" sz="half" idx="10"/>
          </p:nvPr>
        </p:nvSpPr>
        <p:spPr/>
        <p:txBody>
          <a:bodyPr/>
          <a:lstStyle/>
          <a:p>
            <a:fld id="{1FA4BE8E-E6C0-415E-B910-93288E09E828}" type="datetimeFigureOut">
              <a:rPr lang="en-US" smtClean="0"/>
              <a:t>3/4/2026</a:t>
            </a:fld>
            <a:endParaRPr lang="en-US"/>
          </a:p>
        </p:txBody>
      </p:sp>
      <p:sp>
        <p:nvSpPr>
          <p:cNvPr id="6" name="Footer Placeholder 5">
            <a:extLst>
              <a:ext uri="{FF2B5EF4-FFF2-40B4-BE49-F238E27FC236}">
                <a16:creationId xmlns:a16="http://schemas.microsoft.com/office/drawing/2014/main" id="{93D023BC-47C4-03F4-02A8-1A91ADB1C4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FB36CB-8B9D-83D8-E54E-00CEFCFC3644}"/>
              </a:ext>
            </a:extLst>
          </p:cNvPr>
          <p:cNvSpPr>
            <a:spLocks noGrp="1"/>
          </p:cNvSpPr>
          <p:nvPr>
            <p:ph type="sldNum" sz="quarter" idx="12"/>
          </p:nvPr>
        </p:nvSpPr>
        <p:spPr/>
        <p:txBody>
          <a:bodyPr/>
          <a:lstStyle/>
          <a:p>
            <a:fld id="{EC1AF626-2868-478E-9817-5CB5937D2B88}" type="slidenum">
              <a:rPr lang="en-US" smtClean="0"/>
              <a:t>‹#›</a:t>
            </a:fld>
            <a:endParaRPr lang="en-US"/>
          </a:p>
        </p:txBody>
      </p:sp>
    </p:spTree>
    <p:extLst>
      <p:ext uri="{BB962C8B-B14F-4D97-AF65-F5344CB8AC3E}">
        <p14:creationId xmlns:p14="http://schemas.microsoft.com/office/powerpoint/2010/main" val="1346185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F5268-8D0E-47FA-0C05-97EDD41DEC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0623C59-1A85-A98E-0228-6A216C2FAF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893547-1D9E-B146-CFFD-0BB0EA9371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940C68-7DCE-FF3B-6811-7CB5C8A32CFF}"/>
              </a:ext>
            </a:extLst>
          </p:cNvPr>
          <p:cNvSpPr>
            <a:spLocks noGrp="1"/>
          </p:cNvSpPr>
          <p:nvPr>
            <p:ph type="dt" sz="half" idx="10"/>
          </p:nvPr>
        </p:nvSpPr>
        <p:spPr/>
        <p:txBody>
          <a:bodyPr/>
          <a:lstStyle/>
          <a:p>
            <a:fld id="{1FA4BE8E-E6C0-415E-B910-93288E09E828}" type="datetimeFigureOut">
              <a:rPr lang="en-US" smtClean="0"/>
              <a:t>3/4/2026</a:t>
            </a:fld>
            <a:endParaRPr lang="en-US"/>
          </a:p>
        </p:txBody>
      </p:sp>
      <p:sp>
        <p:nvSpPr>
          <p:cNvPr id="6" name="Footer Placeholder 5">
            <a:extLst>
              <a:ext uri="{FF2B5EF4-FFF2-40B4-BE49-F238E27FC236}">
                <a16:creationId xmlns:a16="http://schemas.microsoft.com/office/drawing/2014/main" id="{D7130F11-51FF-D789-CA0D-FE41864CF3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09D00F-CF62-0DBD-EA88-5E3B4B8CE484}"/>
              </a:ext>
            </a:extLst>
          </p:cNvPr>
          <p:cNvSpPr>
            <a:spLocks noGrp="1"/>
          </p:cNvSpPr>
          <p:nvPr>
            <p:ph type="sldNum" sz="quarter" idx="12"/>
          </p:nvPr>
        </p:nvSpPr>
        <p:spPr/>
        <p:txBody>
          <a:bodyPr/>
          <a:lstStyle/>
          <a:p>
            <a:fld id="{EC1AF626-2868-478E-9817-5CB5937D2B88}" type="slidenum">
              <a:rPr lang="en-US" smtClean="0"/>
              <a:t>‹#›</a:t>
            </a:fld>
            <a:endParaRPr lang="en-US"/>
          </a:p>
        </p:txBody>
      </p:sp>
    </p:spTree>
    <p:extLst>
      <p:ext uri="{BB962C8B-B14F-4D97-AF65-F5344CB8AC3E}">
        <p14:creationId xmlns:p14="http://schemas.microsoft.com/office/powerpoint/2010/main" val="4108615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C3F678-14AC-3B00-22A1-0D84171110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F02FB17-19D0-E512-DBD1-3AE54021BF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74455F-38A7-68FB-7D08-BFD3867D0B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FA4BE8E-E6C0-415E-B910-93288E09E828}" type="datetimeFigureOut">
              <a:rPr lang="en-US" smtClean="0"/>
              <a:t>3/4/2026</a:t>
            </a:fld>
            <a:endParaRPr lang="en-US"/>
          </a:p>
        </p:txBody>
      </p:sp>
      <p:sp>
        <p:nvSpPr>
          <p:cNvPr id="5" name="Footer Placeholder 4">
            <a:extLst>
              <a:ext uri="{FF2B5EF4-FFF2-40B4-BE49-F238E27FC236}">
                <a16:creationId xmlns:a16="http://schemas.microsoft.com/office/drawing/2014/main" id="{5D0A6C51-CD70-42B0-C88A-6C490D8BD4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5B7AFC2-C31B-3D85-316A-1EEEC0ADB5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C1AF626-2868-478E-9817-5CB5937D2B88}" type="slidenum">
              <a:rPr lang="en-US" smtClean="0"/>
              <a:t>‹#›</a:t>
            </a:fld>
            <a:endParaRPr lang="en-US"/>
          </a:p>
        </p:txBody>
      </p:sp>
    </p:spTree>
    <p:extLst>
      <p:ext uri="{BB962C8B-B14F-4D97-AF65-F5344CB8AC3E}">
        <p14:creationId xmlns:p14="http://schemas.microsoft.com/office/powerpoint/2010/main" val="1918363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152D33F-F07F-872C-9413-95B0508033F7}"/>
              </a:ext>
            </a:extLst>
          </p:cNvPr>
          <p:cNvSpPr>
            <a:spLocks noGrp="1"/>
          </p:cNvSpPr>
          <p:nvPr>
            <p:ph type="ctrTitle"/>
          </p:nvPr>
        </p:nvSpPr>
        <p:spPr>
          <a:xfrm>
            <a:off x="1524000" y="2235200"/>
            <a:ext cx="9144000" cy="2387600"/>
          </a:xfrm>
        </p:spPr>
        <p:txBody>
          <a:bodyPr>
            <a:normAutofit fontScale="90000"/>
          </a:bodyPr>
          <a:lstStyle/>
          <a:p>
            <a:br>
              <a:rPr lang="en-US" dirty="0"/>
            </a:br>
            <a:r>
              <a:rPr lang="en-US" sz="4400" b="1" dirty="0">
                <a:latin typeface="Century Gothic" panose="020B0502020202020204" pitchFamily="34" charset="0"/>
              </a:rPr>
              <a:t>BOC Approved Provider </a:t>
            </a:r>
            <a:br>
              <a:rPr lang="en-US" sz="4400" b="1" dirty="0">
                <a:latin typeface="Century Gothic" panose="020B0502020202020204" pitchFamily="34" charset="0"/>
              </a:rPr>
            </a:br>
            <a:r>
              <a:rPr lang="en-US" sz="4400" b="1" dirty="0">
                <a:latin typeface="Century Gothic" panose="020B0502020202020204" pitchFamily="34" charset="0"/>
              </a:rPr>
              <a:t>COI Disclaimer Statement Templates</a:t>
            </a:r>
          </a:p>
        </p:txBody>
      </p:sp>
      <p:pic>
        <p:nvPicPr>
          <p:cNvPr id="5" name="Content Placeholder 4">
            <a:extLst>
              <a:ext uri="{FF2B5EF4-FFF2-40B4-BE49-F238E27FC236}">
                <a16:creationId xmlns:a16="http://schemas.microsoft.com/office/drawing/2014/main" id="{8BDE04E3-3337-A6DA-DD4C-F2F0D7410124}"/>
              </a:ext>
            </a:extLst>
          </p:cNvPr>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3657600" y="810691"/>
            <a:ext cx="5132388" cy="1509712"/>
          </a:xfrm>
          <a:prstGeom prst="rect">
            <a:avLst/>
          </a:prstGeom>
        </p:spPr>
      </p:pic>
    </p:spTree>
    <p:extLst>
      <p:ext uri="{BB962C8B-B14F-4D97-AF65-F5344CB8AC3E}">
        <p14:creationId xmlns:p14="http://schemas.microsoft.com/office/powerpoint/2010/main" val="1448478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0A471-CF7B-058A-4C2D-7AC2FAA974A0}"/>
              </a:ext>
            </a:extLst>
          </p:cNvPr>
          <p:cNvSpPr>
            <a:spLocks noGrp="1"/>
          </p:cNvSpPr>
          <p:nvPr>
            <p:ph type="title"/>
          </p:nvPr>
        </p:nvSpPr>
        <p:spPr/>
        <p:txBody>
          <a:bodyPr/>
          <a:lstStyle/>
          <a:p>
            <a:r>
              <a:rPr lang="en-US" dirty="0"/>
              <a:t>COI Disclaimer (Short) </a:t>
            </a:r>
          </a:p>
        </p:txBody>
      </p:sp>
      <p:sp>
        <p:nvSpPr>
          <p:cNvPr id="3" name="Content Placeholder 2">
            <a:extLst>
              <a:ext uri="{FF2B5EF4-FFF2-40B4-BE49-F238E27FC236}">
                <a16:creationId xmlns:a16="http://schemas.microsoft.com/office/drawing/2014/main" id="{B3A445D7-3A0A-94A9-EA0F-079C1F2E1CCF}"/>
              </a:ext>
            </a:extLst>
          </p:cNvPr>
          <p:cNvSpPr>
            <a:spLocks noGrp="1"/>
          </p:cNvSpPr>
          <p:nvPr>
            <p:ph idx="1"/>
          </p:nvPr>
        </p:nvSpPr>
        <p:spPr/>
        <p:txBody>
          <a:bodyPr/>
          <a:lstStyle/>
          <a:p>
            <a:r>
              <a:rPr lang="en-US" dirty="0"/>
              <a:t>The presenter(s) have(has) no relevant conflicts to disclose. </a:t>
            </a:r>
          </a:p>
        </p:txBody>
      </p:sp>
      <p:sp>
        <p:nvSpPr>
          <p:cNvPr id="4" name="TextBox 3">
            <a:extLst>
              <a:ext uri="{FF2B5EF4-FFF2-40B4-BE49-F238E27FC236}">
                <a16:creationId xmlns:a16="http://schemas.microsoft.com/office/drawing/2014/main" id="{EA56B454-2C37-4FBA-2720-8A26FBA3E00A}"/>
              </a:ext>
            </a:extLst>
          </p:cNvPr>
          <p:cNvSpPr txBox="1"/>
          <p:nvPr/>
        </p:nvSpPr>
        <p:spPr>
          <a:xfrm>
            <a:off x="8921151" y="5098212"/>
            <a:ext cx="2432649" cy="646331"/>
          </a:xfrm>
          <a:prstGeom prst="rect">
            <a:avLst/>
          </a:prstGeom>
          <a:noFill/>
        </p:spPr>
        <p:txBody>
          <a:bodyPr wrap="square" rtlCol="0">
            <a:spAutoFit/>
          </a:bodyPr>
          <a:lstStyle/>
          <a:p>
            <a:r>
              <a:rPr lang="en-US" dirty="0"/>
              <a:t>BOC Approved Provider Logo </a:t>
            </a:r>
          </a:p>
        </p:txBody>
      </p:sp>
    </p:spTree>
    <p:extLst>
      <p:ext uri="{BB962C8B-B14F-4D97-AF65-F5344CB8AC3E}">
        <p14:creationId xmlns:p14="http://schemas.microsoft.com/office/powerpoint/2010/main" val="412430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B0B0B-E246-6D74-2DE7-50A94A09062D}"/>
              </a:ext>
            </a:extLst>
          </p:cNvPr>
          <p:cNvSpPr>
            <a:spLocks noGrp="1"/>
          </p:cNvSpPr>
          <p:nvPr>
            <p:ph type="title"/>
          </p:nvPr>
        </p:nvSpPr>
        <p:spPr/>
        <p:txBody>
          <a:bodyPr/>
          <a:lstStyle/>
          <a:p>
            <a:r>
              <a:rPr lang="en-US" dirty="0"/>
              <a:t>Provider Disclaimer (Short option 2)  </a:t>
            </a:r>
          </a:p>
        </p:txBody>
      </p:sp>
      <p:sp>
        <p:nvSpPr>
          <p:cNvPr id="3" name="Content Placeholder 2">
            <a:extLst>
              <a:ext uri="{FF2B5EF4-FFF2-40B4-BE49-F238E27FC236}">
                <a16:creationId xmlns:a16="http://schemas.microsoft.com/office/drawing/2014/main" id="{C38D8348-0602-E104-B5FE-70AD9F487082}"/>
              </a:ext>
            </a:extLst>
          </p:cNvPr>
          <p:cNvSpPr>
            <a:spLocks noGrp="1"/>
          </p:cNvSpPr>
          <p:nvPr>
            <p:ph idx="1"/>
          </p:nvPr>
        </p:nvSpPr>
        <p:spPr/>
        <p:txBody>
          <a:bodyPr/>
          <a:lstStyle/>
          <a:p>
            <a:r>
              <a:rPr lang="en-US" dirty="0"/>
              <a:t>No planners or presenters have relevant financial relationships to disclose and no commercial support was received. </a:t>
            </a:r>
          </a:p>
        </p:txBody>
      </p:sp>
      <p:sp>
        <p:nvSpPr>
          <p:cNvPr id="4" name="TextBox 3">
            <a:extLst>
              <a:ext uri="{FF2B5EF4-FFF2-40B4-BE49-F238E27FC236}">
                <a16:creationId xmlns:a16="http://schemas.microsoft.com/office/drawing/2014/main" id="{1B46578F-299C-E229-F51B-C80177BA1E39}"/>
              </a:ext>
            </a:extLst>
          </p:cNvPr>
          <p:cNvSpPr txBox="1"/>
          <p:nvPr/>
        </p:nvSpPr>
        <p:spPr>
          <a:xfrm>
            <a:off x="8921151" y="5098212"/>
            <a:ext cx="2432649" cy="646331"/>
          </a:xfrm>
          <a:prstGeom prst="rect">
            <a:avLst/>
          </a:prstGeom>
          <a:noFill/>
        </p:spPr>
        <p:txBody>
          <a:bodyPr wrap="square" rtlCol="0">
            <a:spAutoFit/>
          </a:bodyPr>
          <a:lstStyle/>
          <a:p>
            <a:r>
              <a:rPr lang="en-US" dirty="0"/>
              <a:t>BOC Approved Provider Logo </a:t>
            </a:r>
          </a:p>
        </p:txBody>
      </p:sp>
    </p:spTree>
    <p:extLst>
      <p:ext uri="{BB962C8B-B14F-4D97-AF65-F5344CB8AC3E}">
        <p14:creationId xmlns:p14="http://schemas.microsoft.com/office/powerpoint/2010/main" val="1759065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BB546-1E5B-7863-271C-F87F59CDCA56}"/>
              </a:ext>
            </a:extLst>
          </p:cNvPr>
          <p:cNvSpPr>
            <a:spLocks noGrp="1"/>
          </p:cNvSpPr>
          <p:nvPr>
            <p:ph type="title"/>
          </p:nvPr>
        </p:nvSpPr>
        <p:spPr/>
        <p:txBody>
          <a:bodyPr/>
          <a:lstStyle/>
          <a:p>
            <a:r>
              <a:rPr lang="en-US" dirty="0"/>
              <a:t>COI Disclaimer (Medium) </a:t>
            </a:r>
          </a:p>
        </p:txBody>
      </p:sp>
      <p:sp>
        <p:nvSpPr>
          <p:cNvPr id="3" name="Content Placeholder 2">
            <a:extLst>
              <a:ext uri="{FF2B5EF4-FFF2-40B4-BE49-F238E27FC236}">
                <a16:creationId xmlns:a16="http://schemas.microsoft.com/office/drawing/2014/main" id="{B3EEDECD-C5FE-C177-422E-FA0956A323FB}"/>
              </a:ext>
            </a:extLst>
          </p:cNvPr>
          <p:cNvSpPr>
            <a:spLocks noGrp="1"/>
          </p:cNvSpPr>
          <p:nvPr>
            <p:ph idx="1"/>
          </p:nvPr>
        </p:nvSpPr>
        <p:spPr/>
        <p:txBody>
          <a:bodyPr vert="horz" lIns="91440" tIns="45720" rIns="91440" bIns="45720" rtlCol="0" anchor="t">
            <a:normAutofit/>
          </a:bodyPr>
          <a:lstStyle/>
          <a:p>
            <a:r>
              <a:rPr lang="en-US" dirty="0"/>
              <a:t>All planners and presenters for this activity have disclosed any relevant financial relationships from the past two years, in accordance with the Standards for BOC Approved Providers for Independence and Integrity (VI. Sections 14 and 15). </a:t>
            </a:r>
          </a:p>
          <a:p>
            <a:r>
              <a:rPr lang="en-US" dirty="0"/>
              <a:t>No planners or presenters have relevant financial relationships to disclose. </a:t>
            </a:r>
          </a:p>
          <a:p>
            <a:r>
              <a:rPr lang="en-US" dirty="0"/>
              <a:t>This activity did not receive commercial support.</a:t>
            </a:r>
          </a:p>
        </p:txBody>
      </p:sp>
      <p:sp>
        <p:nvSpPr>
          <p:cNvPr id="4" name="TextBox 3">
            <a:extLst>
              <a:ext uri="{FF2B5EF4-FFF2-40B4-BE49-F238E27FC236}">
                <a16:creationId xmlns:a16="http://schemas.microsoft.com/office/drawing/2014/main" id="{B91F869E-A7B8-12E5-EF40-F12B95061302}"/>
              </a:ext>
            </a:extLst>
          </p:cNvPr>
          <p:cNvSpPr txBox="1"/>
          <p:nvPr/>
        </p:nvSpPr>
        <p:spPr>
          <a:xfrm>
            <a:off x="8921151" y="5098212"/>
            <a:ext cx="2432649" cy="646331"/>
          </a:xfrm>
          <a:prstGeom prst="rect">
            <a:avLst/>
          </a:prstGeom>
          <a:noFill/>
        </p:spPr>
        <p:txBody>
          <a:bodyPr wrap="square" rtlCol="0">
            <a:spAutoFit/>
          </a:bodyPr>
          <a:lstStyle/>
          <a:p>
            <a:r>
              <a:rPr lang="en-US" dirty="0"/>
              <a:t>BOC Approved Provider Logo </a:t>
            </a:r>
          </a:p>
        </p:txBody>
      </p:sp>
    </p:spTree>
    <p:extLst>
      <p:ext uri="{BB962C8B-B14F-4D97-AF65-F5344CB8AC3E}">
        <p14:creationId xmlns:p14="http://schemas.microsoft.com/office/powerpoint/2010/main" val="292514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02C1E-133C-4C43-17E8-0CBA6B414833}"/>
              </a:ext>
            </a:extLst>
          </p:cNvPr>
          <p:cNvSpPr>
            <a:spLocks noGrp="1"/>
          </p:cNvSpPr>
          <p:nvPr>
            <p:ph type="title"/>
          </p:nvPr>
        </p:nvSpPr>
        <p:spPr/>
        <p:txBody>
          <a:bodyPr/>
          <a:lstStyle/>
          <a:p>
            <a:r>
              <a:rPr lang="en-US" dirty="0"/>
              <a:t>Provider Disclaimer (Long)  </a:t>
            </a:r>
          </a:p>
        </p:txBody>
      </p:sp>
      <p:sp>
        <p:nvSpPr>
          <p:cNvPr id="3" name="Content Placeholder 2">
            <a:extLst>
              <a:ext uri="{FF2B5EF4-FFF2-40B4-BE49-F238E27FC236}">
                <a16:creationId xmlns:a16="http://schemas.microsoft.com/office/drawing/2014/main" id="{C67F3DC8-6D23-0312-110A-E8FD5A178141}"/>
              </a:ext>
            </a:extLst>
          </p:cNvPr>
          <p:cNvSpPr>
            <a:spLocks noGrp="1"/>
          </p:cNvSpPr>
          <p:nvPr>
            <p:ph idx="1"/>
          </p:nvPr>
        </p:nvSpPr>
        <p:spPr/>
        <p:txBody>
          <a:bodyPr vert="horz" lIns="91440" tIns="45720" rIns="91440" bIns="45720" rtlCol="0" anchor="t">
            <a:normAutofit/>
          </a:bodyPr>
          <a:lstStyle/>
          <a:p>
            <a:r>
              <a:rPr lang="en-US" dirty="0"/>
              <a:t>In accordance with the Standards for BOC Approved Providers for Independence and Integrity, all individuals involved in the planning and delivery of this [</a:t>
            </a:r>
            <a:r>
              <a:rPr lang="en-US" i="1" dirty="0"/>
              <a:t>presentation/activity/course</a:t>
            </a:r>
            <a:r>
              <a:rPr lang="en-US" dirty="0"/>
              <a:t>] have disclosed any relevant financial relationships from the past two years. No planners or presenters for this activity have relevant financial relationships to disclose. This activity did not receive commercial support, and no products, services or therapeutic recommendations included in this presentation are associated with any conflicts of interest. </a:t>
            </a:r>
          </a:p>
        </p:txBody>
      </p:sp>
      <p:sp>
        <p:nvSpPr>
          <p:cNvPr id="4" name="TextBox 3">
            <a:extLst>
              <a:ext uri="{FF2B5EF4-FFF2-40B4-BE49-F238E27FC236}">
                <a16:creationId xmlns:a16="http://schemas.microsoft.com/office/drawing/2014/main" id="{9003C575-1682-50C6-3BE0-B1A04898363A}"/>
              </a:ext>
            </a:extLst>
          </p:cNvPr>
          <p:cNvSpPr txBox="1"/>
          <p:nvPr/>
        </p:nvSpPr>
        <p:spPr>
          <a:xfrm>
            <a:off x="9317966" y="5530632"/>
            <a:ext cx="2432649" cy="646331"/>
          </a:xfrm>
          <a:prstGeom prst="rect">
            <a:avLst/>
          </a:prstGeom>
          <a:noFill/>
        </p:spPr>
        <p:txBody>
          <a:bodyPr wrap="square" rtlCol="0">
            <a:spAutoFit/>
          </a:bodyPr>
          <a:lstStyle/>
          <a:p>
            <a:r>
              <a:rPr lang="en-US" dirty="0"/>
              <a:t>BOC Approved Provider Logo </a:t>
            </a:r>
          </a:p>
        </p:txBody>
      </p:sp>
    </p:spTree>
    <p:extLst>
      <p:ext uri="{BB962C8B-B14F-4D97-AF65-F5344CB8AC3E}">
        <p14:creationId xmlns:p14="http://schemas.microsoft.com/office/powerpoint/2010/main" val="3706527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9F344-CC91-F2BE-867A-5D6A0E8CF434}"/>
              </a:ext>
            </a:extLst>
          </p:cNvPr>
          <p:cNvSpPr>
            <a:spLocks noGrp="1"/>
          </p:cNvSpPr>
          <p:nvPr>
            <p:ph type="title"/>
          </p:nvPr>
        </p:nvSpPr>
        <p:spPr/>
        <p:txBody>
          <a:bodyPr/>
          <a:lstStyle/>
          <a:p>
            <a:r>
              <a:rPr lang="en-US" dirty="0"/>
              <a:t>Conflict of Interest Disclosure (Bulleted Format) </a:t>
            </a:r>
          </a:p>
        </p:txBody>
      </p:sp>
      <p:sp>
        <p:nvSpPr>
          <p:cNvPr id="3" name="Content Placeholder 2">
            <a:extLst>
              <a:ext uri="{FF2B5EF4-FFF2-40B4-BE49-F238E27FC236}">
                <a16:creationId xmlns:a16="http://schemas.microsoft.com/office/drawing/2014/main" id="{B55A8D5D-E1F7-9CCA-14B6-D782B2344094}"/>
              </a:ext>
            </a:extLst>
          </p:cNvPr>
          <p:cNvSpPr>
            <a:spLocks noGrp="1"/>
          </p:cNvSpPr>
          <p:nvPr>
            <p:ph idx="1"/>
          </p:nvPr>
        </p:nvSpPr>
        <p:spPr/>
        <p:txBody>
          <a:bodyPr vert="horz" lIns="91440" tIns="45720" rIns="91440" bIns="45720" rtlCol="0" anchor="t">
            <a:normAutofit fontScale="92500" lnSpcReduction="20000"/>
          </a:bodyPr>
          <a:lstStyle/>
          <a:p>
            <a:r>
              <a:rPr lang="en-US" dirty="0"/>
              <a:t>John Doe, PhD, ATC </a:t>
            </a:r>
          </a:p>
          <a:p>
            <a:r>
              <a:rPr lang="en-US" dirty="0"/>
              <a:t>Presentation: Title of Presentation </a:t>
            </a:r>
          </a:p>
          <a:p>
            <a:r>
              <a:rPr lang="en-US" dirty="0"/>
              <a:t>Presenter [list role such </a:t>
            </a:r>
            <a:r>
              <a:rPr lang="en-US"/>
              <a:t>as presenter, Author</a:t>
            </a:r>
            <a:r>
              <a:rPr lang="en-US" dirty="0"/>
              <a:t>, Content Creator, Panelist, </a:t>
            </a:r>
            <a:r>
              <a:rPr lang="en-US"/>
              <a:t>etc.]</a:t>
            </a:r>
            <a:endParaRPr lang="en-US" dirty="0"/>
          </a:p>
          <a:p>
            <a:r>
              <a:rPr lang="en-US" dirty="0"/>
              <a:t>Relevant Financial Relationships: </a:t>
            </a:r>
          </a:p>
          <a:p>
            <a:pPr lvl="1"/>
            <a:r>
              <a:rPr lang="en-US" dirty="0"/>
              <a:t>Advisory Committee Member </a:t>
            </a:r>
          </a:p>
          <a:p>
            <a:pPr lvl="1"/>
            <a:r>
              <a:rPr lang="en-US" dirty="0"/>
              <a:t>XYZ Company</a:t>
            </a:r>
          </a:p>
          <a:p>
            <a:r>
              <a:rPr lang="en-US" dirty="0"/>
              <a:t>Mitigation: </a:t>
            </a:r>
            <a:br>
              <a:rPr lang="en-US" dirty="0"/>
            </a:br>
            <a:r>
              <a:rPr lang="en-US" dirty="0"/>
              <a:t>All relevant financial relationships have been mitigated according to </a:t>
            </a:r>
            <a:r>
              <a:rPr lang="en-US"/>
              <a:t>the Standards for BOC Approved Providers. The content has been reviewed </a:t>
            </a:r>
            <a:r>
              <a:rPr lang="en-US" dirty="0"/>
              <a:t>to ensure it is evidence-based and free from commercial bias. </a:t>
            </a:r>
          </a:p>
        </p:txBody>
      </p:sp>
      <p:sp>
        <p:nvSpPr>
          <p:cNvPr id="4" name="TextBox 3">
            <a:extLst>
              <a:ext uri="{FF2B5EF4-FFF2-40B4-BE49-F238E27FC236}">
                <a16:creationId xmlns:a16="http://schemas.microsoft.com/office/drawing/2014/main" id="{EE37125C-51BD-270E-6CFA-4E1702B1188B}"/>
              </a:ext>
            </a:extLst>
          </p:cNvPr>
          <p:cNvSpPr txBox="1"/>
          <p:nvPr/>
        </p:nvSpPr>
        <p:spPr>
          <a:xfrm>
            <a:off x="9507747" y="5988734"/>
            <a:ext cx="2432649" cy="646331"/>
          </a:xfrm>
          <a:prstGeom prst="rect">
            <a:avLst/>
          </a:prstGeom>
          <a:noFill/>
        </p:spPr>
        <p:txBody>
          <a:bodyPr wrap="square" rtlCol="0">
            <a:spAutoFit/>
          </a:bodyPr>
          <a:lstStyle/>
          <a:p>
            <a:r>
              <a:rPr lang="en-US" dirty="0"/>
              <a:t>BOC Approved Provider Logo </a:t>
            </a:r>
          </a:p>
        </p:txBody>
      </p:sp>
    </p:spTree>
    <p:extLst>
      <p:ext uri="{BB962C8B-B14F-4D97-AF65-F5344CB8AC3E}">
        <p14:creationId xmlns:p14="http://schemas.microsoft.com/office/powerpoint/2010/main" val="3477726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0CAAD-88FE-00EC-DC5A-1DE9F79F4A2D}"/>
              </a:ext>
            </a:extLst>
          </p:cNvPr>
          <p:cNvSpPr>
            <a:spLocks noGrp="1"/>
          </p:cNvSpPr>
          <p:nvPr>
            <p:ph type="title"/>
          </p:nvPr>
        </p:nvSpPr>
        <p:spPr/>
        <p:txBody>
          <a:bodyPr/>
          <a:lstStyle/>
          <a:p>
            <a:r>
              <a:rPr lang="en-US" dirty="0"/>
              <a:t>Conflict of Interest Disclosure (Paragraph Format) </a:t>
            </a:r>
          </a:p>
        </p:txBody>
      </p:sp>
      <p:sp>
        <p:nvSpPr>
          <p:cNvPr id="3" name="Content Placeholder 2">
            <a:extLst>
              <a:ext uri="{FF2B5EF4-FFF2-40B4-BE49-F238E27FC236}">
                <a16:creationId xmlns:a16="http://schemas.microsoft.com/office/drawing/2014/main" id="{AE837278-2155-F239-C1E9-F1E135559C78}"/>
              </a:ext>
            </a:extLst>
          </p:cNvPr>
          <p:cNvSpPr>
            <a:spLocks noGrp="1"/>
          </p:cNvSpPr>
          <p:nvPr>
            <p:ph idx="1"/>
          </p:nvPr>
        </p:nvSpPr>
        <p:spPr/>
        <p:txBody>
          <a:bodyPr vert="horz" lIns="91440" tIns="45720" rIns="91440" bIns="45720" rtlCol="0" anchor="t">
            <a:normAutofit/>
          </a:bodyPr>
          <a:lstStyle/>
          <a:p>
            <a:pPr marL="0" indent="0">
              <a:buNone/>
            </a:pPr>
            <a:r>
              <a:rPr lang="en-US" dirty="0"/>
              <a:t>John Doe, PhD, ATC, serves as a [Presenter/ Author/ Content Creator / Panelist/ Patient Voice Co-Presenter, etc.]  for this session, [Title of Presentation]. [He] has a relevant financial relationship as an [Advisory Committee Member/ name the role] for XZY Company.  </a:t>
            </a:r>
            <a:br>
              <a:rPr lang="en-US" dirty="0"/>
            </a:br>
            <a:br>
              <a:rPr lang="en-US" dirty="0"/>
            </a:br>
            <a:r>
              <a:rPr lang="en-US" dirty="0"/>
              <a:t>All relevant financial relationships have been mitigated in accordance with the Standards for BOC Approved Providers, and the content has been reviewed to ensure it is evidence-based and free from commercial bias. </a:t>
            </a:r>
          </a:p>
        </p:txBody>
      </p:sp>
      <p:sp>
        <p:nvSpPr>
          <p:cNvPr id="4" name="TextBox 3">
            <a:extLst>
              <a:ext uri="{FF2B5EF4-FFF2-40B4-BE49-F238E27FC236}">
                <a16:creationId xmlns:a16="http://schemas.microsoft.com/office/drawing/2014/main" id="{A7D5666E-EB8B-60CA-C5E1-C1BF31248FCC}"/>
              </a:ext>
            </a:extLst>
          </p:cNvPr>
          <p:cNvSpPr txBox="1"/>
          <p:nvPr/>
        </p:nvSpPr>
        <p:spPr>
          <a:xfrm>
            <a:off x="9240328" y="5665569"/>
            <a:ext cx="2432649" cy="646331"/>
          </a:xfrm>
          <a:prstGeom prst="rect">
            <a:avLst/>
          </a:prstGeom>
          <a:noFill/>
        </p:spPr>
        <p:txBody>
          <a:bodyPr wrap="square" rtlCol="0">
            <a:spAutoFit/>
          </a:bodyPr>
          <a:lstStyle/>
          <a:p>
            <a:r>
              <a:rPr lang="en-US" dirty="0"/>
              <a:t>BOC Approved Provider Logo </a:t>
            </a:r>
          </a:p>
        </p:txBody>
      </p:sp>
    </p:spTree>
    <p:extLst>
      <p:ext uri="{BB962C8B-B14F-4D97-AF65-F5344CB8AC3E}">
        <p14:creationId xmlns:p14="http://schemas.microsoft.com/office/powerpoint/2010/main" val="15484158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906BAEBBE21734EAFE20C81578858AB" ma:contentTypeVersion="19" ma:contentTypeDescription="Create a new document." ma:contentTypeScope="" ma:versionID="9c2e03a0fac1def376013234578476fb">
  <xsd:schema xmlns:xsd="http://www.w3.org/2001/XMLSchema" xmlns:xs="http://www.w3.org/2001/XMLSchema" xmlns:p="http://schemas.microsoft.com/office/2006/metadata/properties" xmlns:ns2="5c3f9c5a-dbc5-4560-a922-f2e3fa713caf" xmlns:ns3="de33cbca-aa9e-4c7e-84ea-4db6c7dfa10f" targetNamespace="http://schemas.microsoft.com/office/2006/metadata/properties" ma:root="true" ma:fieldsID="a4deaeee976aa6df44877223a7bd233b" ns2:_="" ns3:_="">
    <xsd:import namespace="5c3f9c5a-dbc5-4560-a922-f2e3fa713caf"/>
    <xsd:import namespace="de33cbca-aa9e-4c7e-84ea-4db6c7dfa10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3f9c5a-dbc5-4560-a922-f2e3fa713ca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45d45b1-2b68-4bc8-8834-dd635aea7fd2"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20" nillable="true" ma:displayName="Location" ma:descrip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e33cbca-aa9e-4c7e-84ea-4db6c7dfa10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5e1fb0d-5188-45cc-bf2e-83aefc40e9fa}" ma:internalName="TaxCatchAll" ma:showField="CatchAllData" ma:web="de33cbca-aa9e-4c7e-84ea-4db6c7dfa10f">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de33cbca-aa9e-4c7e-84ea-4db6c7dfa10f" xsi:nil="true"/>
    <lcf76f155ced4ddcb4097134ff3c332f xmlns="5c3f9c5a-dbc5-4560-a922-f2e3fa713ca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58D4E3F-FBD3-4BF7-A184-E2DC5347CC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3f9c5a-dbc5-4560-a922-f2e3fa713caf"/>
    <ds:schemaRef ds:uri="de33cbca-aa9e-4c7e-84ea-4db6c7dfa10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613B4D7-11AC-4DFF-AF46-354C739024DF}">
  <ds:schemaRefs>
    <ds:schemaRef ds:uri="http://schemas.microsoft.com/sharepoint/v3/contenttype/forms"/>
  </ds:schemaRefs>
</ds:datastoreItem>
</file>

<file path=customXml/itemProps3.xml><?xml version="1.0" encoding="utf-8"?>
<ds:datastoreItem xmlns:ds="http://schemas.openxmlformats.org/officeDocument/2006/customXml" ds:itemID="{580FB4FC-71C9-4B75-B860-7D5E563453BA}">
  <ds:schemaRefs>
    <ds:schemaRef ds:uri="http://schemas.microsoft.com/office/2006/metadata/properties"/>
    <ds:schemaRef ds:uri="http://schemas.microsoft.com/office/infopath/2007/PartnerControls"/>
    <ds:schemaRef ds:uri="de33cbca-aa9e-4c7e-84ea-4db6c7dfa10f"/>
    <ds:schemaRef ds:uri="5c3f9c5a-dbc5-4560-a922-f2e3fa713caf"/>
  </ds:schemaRefs>
</ds:datastoreItem>
</file>

<file path=docProps/app.xml><?xml version="1.0" encoding="utf-8"?>
<Properties xmlns="http://schemas.openxmlformats.org/officeDocument/2006/extended-properties" xmlns:vt="http://schemas.openxmlformats.org/officeDocument/2006/docPropsVTypes">
  <TotalTime>72</TotalTime>
  <Words>410</Words>
  <Application>Microsoft Office PowerPoint</Application>
  <PresentationFormat>Widescreen</PresentationFormat>
  <Paragraphs>27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 BOC Approved Provider  COI Disclaimer Statement Templates</vt:lpstr>
      <vt:lpstr>COI Disclaimer (Short) </vt:lpstr>
      <vt:lpstr>Provider Disclaimer (Short option 2)  </vt:lpstr>
      <vt:lpstr>COI Disclaimer (Medium) </vt:lpstr>
      <vt:lpstr>Provider Disclaimer (Long)  </vt:lpstr>
      <vt:lpstr>Conflict of Interest Disclosure (Bulleted Format) </vt:lpstr>
      <vt:lpstr>Conflict of Interest Disclosure (Paragraph Format)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Heather Collins</dc:creator>
  <cp:lastModifiedBy>Noelle Blood-Anderson</cp:lastModifiedBy>
  <cp:revision>20</cp:revision>
  <dcterms:created xsi:type="dcterms:W3CDTF">2025-12-08T08:35:16Z</dcterms:created>
  <dcterms:modified xsi:type="dcterms:W3CDTF">2026-03-04T17:18:52Z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0x010100F906BAEBBE21734EAFE20C81578858AB</vt:lpwstr>
  </property>
  <property fmtid="{D5CDD505-2E9C-101B-9397-08002B2CF9AE}" pid="3" name="MediaServiceImageTags">
    <vt:lpwstr/>
  </property>
</Properties>
</file>